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236" autoAdjust="0"/>
  </p:normalViewPr>
  <p:slideViewPr>
    <p:cSldViewPr snapToGrid="0" showGuides="1">
      <p:cViewPr>
        <p:scale>
          <a:sx n="56" d="100"/>
          <a:sy n="56" d="100"/>
        </p:scale>
        <p:origin x="1594" y="629"/>
      </p:cViewPr>
      <p:guideLst>
        <p:guide orient="horz" pos="2160"/>
        <p:guide pos="3840"/>
        <p:guide pos="5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21850-DF0D-4DA8-BE72-F42784D63C4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27456-8C62-436A-A89D-DD450ECCD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456-8C62-436A-A89D-DD450ECCD2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designed logo</a:t>
            </a:r>
            <a:r>
              <a:rPr lang="en-US" baseline="0" dirty="0" smtClean="0"/>
              <a:t> by Noah Watson-Pratt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456-8C62-436A-A89D-DD450ECCD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456-8C62-436A-A89D-DD450ECCD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456-8C62-436A-A89D-DD450ECCD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0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456-8C62-436A-A89D-DD450ECCD2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8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7456-8C62-436A-A89D-DD450ECCD2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1"/>
            <a:ext cx="12192000" cy="4189004"/>
            <a:chOff x="0" y="-1"/>
            <a:chExt cx="12192000" cy="41890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-1"/>
              <a:ext cx="12192000" cy="3509964"/>
            </a:xfrm>
            <a:prstGeom prst="rect">
              <a:avLst/>
            </a:prstGeom>
            <a:solidFill>
              <a:srgbClr val="433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rgbClr val="433159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8659911" y="3513009"/>
              <a:ext cx="1223683" cy="675994"/>
            </a:xfrm>
            <a:prstGeom prst="triangle">
              <a:avLst/>
            </a:prstGeom>
            <a:solidFill>
              <a:srgbClr val="433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331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5215988"/>
            <a:ext cx="3200400" cy="1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1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331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8867" y="4349003"/>
            <a:ext cx="3200400" cy="1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8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8867" y="4349003"/>
            <a:ext cx="3200400" cy="1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12192000" cy="2366682"/>
            <a:chOff x="0" y="0"/>
            <a:chExt cx="12192000" cy="2366682"/>
          </a:xfrm>
        </p:grpSpPr>
        <p:sp>
          <p:nvSpPr>
            <p:cNvPr id="9" name="Isosceles Triangle 8"/>
            <p:cNvSpPr/>
            <p:nvPr userDrawn="1"/>
          </p:nvSpPr>
          <p:spPr>
            <a:xfrm rot="10800000">
              <a:off x="8659911" y="1690688"/>
              <a:ext cx="1223683" cy="675994"/>
            </a:xfrm>
            <a:prstGeom prst="triangle">
              <a:avLst/>
            </a:prstGeom>
            <a:solidFill>
              <a:srgbClr val="433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12192000" cy="1690688"/>
            </a:xfrm>
            <a:prstGeom prst="rect">
              <a:avLst/>
            </a:prstGeom>
            <a:solidFill>
              <a:srgbClr val="433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rgbClr val="433159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33159"/>
                </a:solidFill>
              </a:defRPr>
            </a:lvl1pPr>
            <a:lvl2pPr>
              <a:defRPr>
                <a:solidFill>
                  <a:srgbClr val="433159"/>
                </a:solidFill>
              </a:defRPr>
            </a:lvl2pPr>
            <a:lvl3pPr>
              <a:defRPr>
                <a:solidFill>
                  <a:srgbClr val="433159"/>
                </a:solidFill>
              </a:defRPr>
            </a:lvl3pPr>
            <a:lvl4pPr>
              <a:defRPr>
                <a:solidFill>
                  <a:srgbClr val="433159"/>
                </a:solidFill>
              </a:defRPr>
            </a:lvl4pPr>
            <a:lvl5pPr>
              <a:defRPr>
                <a:solidFill>
                  <a:srgbClr val="43315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5215988"/>
            <a:ext cx="3200400" cy="1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0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8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2192000" cy="3114675"/>
          </a:xfrm>
          <a:prstGeom prst="rect">
            <a:avLst/>
          </a:prstGeom>
          <a:solidFill>
            <a:srgbClr val="433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1850" y="1600200"/>
            <a:ext cx="10515600" cy="289560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331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5215988"/>
            <a:ext cx="3200400" cy="1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2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433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4331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33159"/>
                </a:solidFill>
              </a:defRPr>
            </a:lvl1pPr>
            <a:lvl2pPr>
              <a:defRPr>
                <a:solidFill>
                  <a:srgbClr val="433159"/>
                </a:solidFill>
              </a:defRPr>
            </a:lvl2pPr>
            <a:lvl3pPr>
              <a:defRPr>
                <a:solidFill>
                  <a:srgbClr val="433159"/>
                </a:solidFill>
              </a:defRPr>
            </a:lvl3pPr>
            <a:lvl4pPr>
              <a:defRPr>
                <a:solidFill>
                  <a:srgbClr val="433159"/>
                </a:solidFill>
              </a:defRPr>
            </a:lvl4pPr>
            <a:lvl5pPr>
              <a:defRPr>
                <a:solidFill>
                  <a:srgbClr val="43315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5215988"/>
            <a:ext cx="3200400" cy="1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3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433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4331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331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433159"/>
                </a:solidFill>
              </a:defRPr>
            </a:lvl1pPr>
            <a:lvl2pPr>
              <a:defRPr>
                <a:solidFill>
                  <a:srgbClr val="433159"/>
                </a:solidFill>
              </a:defRPr>
            </a:lvl2pPr>
            <a:lvl3pPr>
              <a:defRPr>
                <a:solidFill>
                  <a:srgbClr val="433159"/>
                </a:solidFill>
              </a:defRPr>
            </a:lvl3pPr>
            <a:lvl4pPr>
              <a:defRPr>
                <a:solidFill>
                  <a:srgbClr val="433159"/>
                </a:solidFill>
              </a:defRPr>
            </a:lvl4pPr>
            <a:lvl5pPr>
              <a:defRPr>
                <a:solidFill>
                  <a:srgbClr val="43315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331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433159"/>
                </a:solidFill>
              </a:defRPr>
            </a:lvl1pPr>
            <a:lvl2pPr>
              <a:defRPr>
                <a:solidFill>
                  <a:srgbClr val="433159"/>
                </a:solidFill>
              </a:defRPr>
            </a:lvl2pPr>
            <a:lvl3pPr>
              <a:defRPr>
                <a:solidFill>
                  <a:srgbClr val="433159"/>
                </a:solidFill>
              </a:defRPr>
            </a:lvl3pPr>
            <a:lvl4pPr>
              <a:defRPr>
                <a:solidFill>
                  <a:srgbClr val="433159"/>
                </a:solidFill>
              </a:defRPr>
            </a:lvl4pPr>
            <a:lvl5pPr>
              <a:defRPr>
                <a:solidFill>
                  <a:srgbClr val="43315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5215988"/>
            <a:ext cx="3200400" cy="1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12192000" cy="2366682"/>
            <a:chOff x="0" y="0"/>
            <a:chExt cx="12192000" cy="2366682"/>
          </a:xfrm>
        </p:grpSpPr>
        <p:sp>
          <p:nvSpPr>
            <p:cNvPr id="10" name="Isosceles Triangle 9"/>
            <p:cNvSpPr/>
            <p:nvPr userDrawn="1"/>
          </p:nvSpPr>
          <p:spPr>
            <a:xfrm rot="10800000">
              <a:off x="8659911" y="1690688"/>
              <a:ext cx="1223683" cy="675994"/>
            </a:xfrm>
            <a:prstGeom prst="triangle">
              <a:avLst/>
            </a:prstGeom>
            <a:solidFill>
              <a:srgbClr val="433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0"/>
              <a:ext cx="12192000" cy="1690688"/>
            </a:xfrm>
            <a:prstGeom prst="rect">
              <a:avLst/>
            </a:prstGeom>
            <a:solidFill>
              <a:srgbClr val="4331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solidFill>
                  <a:srgbClr val="433159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5215988"/>
            <a:ext cx="3200400" cy="1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2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4331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433159"/>
                </a:solidFill>
              </a:defRPr>
            </a:lvl1pPr>
            <a:lvl2pPr>
              <a:defRPr sz="2800">
                <a:solidFill>
                  <a:srgbClr val="433159"/>
                </a:solidFill>
              </a:defRPr>
            </a:lvl2pPr>
            <a:lvl3pPr>
              <a:defRPr sz="2400">
                <a:solidFill>
                  <a:srgbClr val="433159"/>
                </a:solidFill>
              </a:defRPr>
            </a:lvl3pPr>
            <a:lvl4pPr>
              <a:defRPr sz="2000">
                <a:solidFill>
                  <a:srgbClr val="433159"/>
                </a:solidFill>
              </a:defRPr>
            </a:lvl4pPr>
            <a:lvl5pPr>
              <a:defRPr sz="2000">
                <a:solidFill>
                  <a:srgbClr val="4331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331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5215988"/>
            <a:ext cx="3200400" cy="1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6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4331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331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331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5215988"/>
            <a:ext cx="3200400" cy="134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9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2018 Student Opioid Summit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40812"/>
            <a:ext cx="11887200" cy="31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55" y="1901288"/>
            <a:ext cx="6978589" cy="2942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23265" r="22153" b="22449"/>
          <a:stretch/>
        </p:blipFill>
        <p:spPr>
          <a:xfrm>
            <a:off x="300038" y="1343550"/>
            <a:ext cx="3886200" cy="38004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7459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0" y="1528760"/>
            <a:ext cx="6020989" cy="464987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89" y="0"/>
            <a:ext cx="3857625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41640" y="2478879"/>
            <a:ext cx="3257554" cy="244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Schools...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4893216"/>
          </a:xfrm>
        </p:spPr>
      </p:pic>
    </p:spTree>
    <p:extLst>
      <p:ext uri="{BB962C8B-B14F-4D97-AF65-F5344CB8AC3E}">
        <p14:creationId xmlns:p14="http://schemas.microsoft.com/office/powerpoint/2010/main" val="38645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95"/>
          <a:stretch/>
        </p:blipFill>
        <p:spPr>
          <a:xfrm>
            <a:off x="518615" y="0"/>
            <a:ext cx="5977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r="5649"/>
          <a:stretch/>
        </p:blipFill>
        <p:spPr>
          <a:xfrm rot="5400000">
            <a:off x="-344879" y="1610568"/>
            <a:ext cx="3767299" cy="307754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97938" y="1738925"/>
            <a:ext cx="3763962" cy="282416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82" y="1265687"/>
            <a:ext cx="5650949" cy="37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-Presentation Board of Commissioners (002).potx" id="{8F145B8B-D482-49AA-BB47-4C6D1DC4792A}" vid="{D3DA2B07-92EB-40A1-8A57-B80165AF5C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Summit-Presentation Board of Commissioners</Template>
  <TotalTime>17</TotalTime>
  <Words>22</Words>
  <Application>Microsoft Office PowerPoint</Application>
  <PresentationFormat>Widescreen</PresentationFormat>
  <Paragraphs>11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2018 Student Opioid Summit</vt:lpstr>
      <vt:lpstr>Background</vt:lpstr>
      <vt:lpstr>PowerPoint Presentation</vt:lpstr>
      <vt:lpstr>PowerPoint Presentation</vt:lpstr>
      <vt:lpstr>14 Schools...</vt:lpstr>
      <vt:lpstr>Title Only</vt:lpstr>
      <vt:lpstr>PowerPoint Presentation</vt:lpstr>
    </vt:vector>
  </TitlesOfParts>
  <Company>Buncombe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Student Opioid Summit</dc:title>
  <dc:creator>Stacey Wood</dc:creator>
  <cp:lastModifiedBy>Stacey Wood</cp:lastModifiedBy>
  <cp:revision>3</cp:revision>
  <dcterms:created xsi:type="dcterms:W3CDTF">2018-04-16T17:16:42Z</dcterms:created>
  <dcterms:modified xsi:type="dcterms:W3CDTF">2018-04-16T17:34:34Z</dcterms:modified>
</cp:coreProperties>
</file>